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802" r:id="rId2"/>
    <p:sldId id="803" r:id="rId3"/>
    <p:sldId id="804" r:id="rId4"/>
    <p:sldId id="805" r:id="rId5"/>
    <p:sldId id="806" r:id="rId6"/>
    <p:sldId id="808" r:id="rId7"/>
    <p:sldId id="807" r:id="rId8"/>
    <p:sldId id="809" r:id="rId9"/>
    <p:sldId id="810" r:id="rId10"/>
    <p:sldId id="811" r:id="rId11"/>
    <p:sldId id="812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6B938"/>
    <a:srgbClr val="B4FFB8"/>
    <a:srgbClr val="DCF7BB"/>
    <a:srgbClr val="7E7E7E"/>
    <a:srgbClr val="0FC133"/>
    <a:srgbClr val="FFFFFF"/>
    <a:srgbClr val="FF0000"/>
    <a:srgbClr val="A7A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064"/>
        <p:guide pos="2880"/>
      </p:guideLst>
    </p:cSldViewPr>
  </p:slideViewPr>
  <p:outlineViewPr>
    <p:cViewPr>
      <p:scale>
        <a:sx n="33" d="100"/>
        <a:sy n="33" d="100"/>
      </p:scale>
      <p:origin x="0" y="2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B25D26-821E-4596-8D57-5313E82197D1}" type="datetime1">
              <a:rPr lang="en-US" altLang="pt-BR"/>
              <a:pPr/>
              <a:t>6/19/2018</a:t>
            </a:fld>
            <a:endParaRPr lang="en-US" alt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36AB27-FE53-489D-A05F-847C97FF30B1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921099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Click to edit Master text styles</a:t>
            </a:r>
          </a:p>
          <a:p>
            <a:pPr lvl="1"/>
            <a:r>
              <a:rPr lang="en-GB" altLang="pt-BR" smtClean="0"/>
              <a:t>Second level</a:t>
            </a:r>
          </a:p>
          <a:p>
            <a:pPr lvl="2"/>
            <a:r>
              <a:rPr lang="en-GB" altLang="pt-BR" smtClean="0"/>
              <a:t>Third level</a:t>
            </a:r>
          </a:p>
          <a:p>
            <a:pPr lvl="3"/>
            <a:r>
              <a:rPr lang="en-GB" altLang="pt-BR" smtClean="0"/>
              <a:t>Fourth level</a:t>
            </a:r>
          </a:p>
          <a:p>
            <a:pPr lvl="4"/>
            <a:r>
              <a:rPr lang="en-GB" altLang="pt-BR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788B58-7649-4779-9BE7-AA478856CBB4}" type="slidenum">
              <a:rPr lang="en-GB" altLang="pt-BR"/>
              <a:pPr/>
              <a:t>‹#›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9155656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20688"/>
            <a:ext cx="7772400" cy="2979763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/>
          <a:lstStyle>
            <a:lvl1pPr marL="0" indent="0" algn="ctr">
              <a:buNone/>
              <a:defRPr sz="2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0739"/>
            <a:ext cx="464840" cy="2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CBD5C5F3-8683-4350-A0C1-2B8060EA6C7F}" type="slidenum">
              <a:rPr lang="en-GB" altLang="pt-BR" smtClean="0"/>
              <a:pPr/>
              <a:t>‹#›</a:t>
            </a:fld>
            <a:endParaRPr lang="en-GB" altLang="pt-BR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7704" y="6597352"/>
            <a:ext cx="50292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pt-BR" sz="10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lang="es-ES" dirty="0" err="1" smtClean="0"/>
              <a:t>ICAEEdu</a:t>
            </a:r>
            <a:r>
              <a:rPr lang="es-ES" dirty="0" smtClean="0"/>
              <a:t> 2018 | 24-29 June 2018 | Puerto Iguazú, Argentina</a:t>
            </a:r>
            <a:endParaRPr lang="es-ES" altLang="pt-BR" dirty="0"/>
          </a:p>
        </p:txBody>
      </p:sp>
    </p:spTree>
    <p:extLst>
      <p:ext uri="{BB962C8B-B14F-4D97-AF65-F5344CB8AC3E}">
        <p14:creationId xmlns:p14="http://schemas.microsoft.com/office/powerpoint/2010/main" val="1972593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0739"/>
            <a:ext cx="464840" cy="2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CBD5C5F3-8683-4350-A0C1-2B8060EA6C7F}" type="slidenum">
              <a:rPr lang="en-GB" altLang="pt-BR" smtClean="0"/>
              <a:pPr/>
              <a:t>‹#›</a:t>
            </a:fld>
            <a:endParaRPr lang="en-GB" altLang="pt-BR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7704" y="6597352"/>
            <a:ext cx="50292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pt-BR" sz="10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lang="es-ES" dirty="0" err="1" smtClean="0"/>
              <a:t>ICAEEdu</a:t>
            </a:r>
            <a:r>
              <a:rPr lang="es-ES" dirty="0" smtClean="0"/>
              <a:t> 2018 | 24-29 June 2018 | Puerto Iguazú, Argentina</a:t>
            </a:r>
            <a:endParaRPr lang="es-ES" altLang="pt-BR" dirty="0"/>
          </a:p>
        </p:txBody>
      </p:sp>
    </p:spTree>
    <p:extLst>
      <p:ext uri="{BB962C8B-B14F-4D97-AF65-F5344CB8AC3E}">
        <p14:creationId xmlns:p14="http://schemas.microsoft.com/office/powerpoint/2010/main" val="539616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8437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8437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0739"/>
            <a:ext cx="464840" cy="2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CBD5C5F3-8683-4350-A0C1-2B8060EA6C7F}" type="slidenum">
              <a:rPr lang="en-GB" altLang="pt-BR" smtClean="0"/>
              <a:pPr/>
              <a:t>‹#›</a:t>
            </a:fld>
            <a:endParaRPr lang="en-GB" altLang="pt-BR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7704" y="6597352"/>
            <a:ext cx="50292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pt-BR" sz="10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lang="es-ES" dirty="0" err="1" smtClean="0"/>
              <a:t>ICAEEdu</a:t>
            </a:r>
            <a:r>
              <a:rPr lang="es-ES" dirty="0" smtClean="0"/>
              <a:t> 2018 | 24-29 June 2018 | Puerto Iguazú, Argentina</a:t>
            </a:r>
            <a:endParaRPr lang="es-ES" altLang="pt-BR" dirty="0"/>
          </a:p>
        </p:txBody>
      </p:sp>
    </p:spTree>
    <p:extLst>
      <p:ext uri="{BB962C8B-B14F-4D97-AF65-F5344CB8AC3E}">
        <p14:creationId xmlns:p14="http://schemas.microsoft.com/office/powerpoint/2010/main" val="324804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0739"/>
            <a:ext cx="464840" cy="2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CBD5C5F3-8683-4350-A0C1-2B8060EA6C7F}" type="slidenum">
              <a:rPr lang="en-GB" altLang="pt-BR" smtClean="0"/>
              <a:pPr/>
              <a:t>‹#›</a:t>
            </a:fld>
            <a:endParaRPr lang="en-GB" alt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7704" y="6597352"/>
            <a:ext cx="50292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pt-BR" sz="10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lang="es-ES" dirty="0" err="1" smtClean="0"/>
              <a:t>ICAEEdu</a:t>
            </a:r>
            <a:r>
              <a:rPr lang="es-ES" dirty="0" smtClean="0"/>
              <a:t> 2018 | 24-29 June 2018 | Puerto Iguazú, Argentina</a:t>
            </a:r>
            <a:endParaRPr lang="es-ES" altLang="pt-BR" dirty="0"/>
          </a:p>
        </p:txBody>
      </p:sp>
    </p:spTree>
    <p:extLst>
      <p:ext uri="{BB962C8B-B14F-4D97-AF65-F5344CB8AC3E}">
        <p14:creationId xmlns:p14="http://schemas.microsoft.com/office/powerpoint/2010/main" val="37136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843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0739"/>
            <a:ext cx="464840" cy="2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CBD5C5F3-8683-4350-A0C1-2B8060EA6C7F}" type="slidenum">
              <a:rPr lang="en-GB" altLang="pt-BR" smtClean="0"/>
              <a:pPr/>
              <a:t>‹#›</a:t>
            </a:fld>
            <a:endParaRPr lang="en-GB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7704" y="6597352"/>
            <a:ext cx="50292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pt-BR" sz="10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lang="es-ES" dirty="0" err="1" smtClean="0"/>
              <a:t>ICAEEdu</a:t>
            </a:r>
            <a:r>
              <a:rPr lang="es-ES" dirty="0" smtClean="0"/>
              <a:t> 2018 | 24-29 June 2018 | Puerto Iguazú, Argentina</a:t>
            </a:r>
            <a:endParaRPr lang="es-ES" altLang="pt-BR" dirty="0"/>
          </a:p>
        </p:txBody>
      </p:sp>
    </p:spTree>
    <p:extLst>
      <p:ext uri="{BB962C8B-B14F-4D97-AF65-F5344CB8AC3E}">
        <p14:creationId xmlns:p14="http://schemas.microsoft.com/office/powerpoint/2010/main" val="905901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472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472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0739"/>
            <a:ext cx="464840" cy="2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CBD5C5F3-8683-4350-A0C1-2B8060EA6C7F}" type="slidenum">
              <a:rPr lang="en-GB" altLang="pt-BR" smtClean="0"/>
              <a:pPr/>
              <a:t>‹#›</a:t>
            </a:fld>
            <a:endParaRPr lang="en-GB" alt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7704" y="6597352"/>
            <a:ext cx="50292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pt-BR" sz="10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lang="es-ES" dirty="0" err="1" smtClean="0"/>
              <a:t>ICAEEdu</a:t>
            </a:r>
            <a:r>
              <a:rPr lang="es-ES" dirty="0" smtClean="0"/>
              <a:t> 2018 | 24-29 June 2018 | Puerto Iguazú, Argentina</a:t>
            </a:r>
            <a:endParaRPr lang="es-ES" altLang="pt-BR" dirty="0"/>
          </a:p>
        </p:txBody>
      </p:sp>
    </p:spTree>
    <p:extLst>
      <p:ext uri="{BB962C8B-B14F-4D97-AF65-F5344CB8AC3E}">
        <p14:creationId xmlns:p14="http://schemas.microsoft.com/office/powerpoint/2010/main" val="660222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0739"/>
            <a:ext cx="464840" cy="2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CBD5C5F3-8683-4350-A0C1-2B8060EA6C7F}" type="slidenum">
              <a:rPr lang="en-GB" altLang="pt-BR" smtClean="0"/>
              <a:pPr/>
              <a:t>‹#›</a:t>
            </a:fld>
            <a:endParaRPr lang="en-GB" altLang="pt-BR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7704" y="6597352"/>
            <a:ext cx="50292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pt-BR" sz="10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lang="es-ES" dirty="0" err="1" smtClean="0"/>
              <a:t>ICAEEdu</a:t>
            </a:r>
            <a:r>
              <a:rPr lang="es-ES" dirty="0" smtClean="0"/>
              <a:t> 2018 | 24-29 June 2018 | Puerto Iguazú, Argentina</a:t>
            </a:r>
            <a:endParaRPr lang="es-ES" altLang="pt-BR" dirty="0"/>
          </a:p>
        </p:txBody>
      </p:sp>
    </p:spTree>
    <p:extLst>
      <p:ext uri="{BB962C8B-B14F-4D97-AF65-F5344CB8AC3E}">
        <p14:creationId xmlns:p14="http://schemas.microsoft.com/office/powerpoint/2010/main" val="2855068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0739"/>
            <a:ext cx="464840" cy="2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CBD5C5F3-8683-4350-A0C1-2B8060EA6C7F}" type="slidenum">
              <a:rPr lang="en-GB" altLang="pt-BR" smtClean="0"/>
              <a:pPr/>
              <a:t>‹#›</a:t>
            </a:fld>
            <a:endParaRPr lang="en-GB" altLang="pt-BR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7704" y="6597352"/>
            <a:ext cx="50292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pt-BR" sz="10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lang="es-ES" dirty="0" err="1" smtClean="0"/>
              <a:t>ICAEEdu</a:t>
            </a:r>
            <a:r>
              <a:rPr lang="es-ES" dirty="0" smtClean="0"/>
              <a:t> 2018 | 24-29 June 2018 | Puerto Iguazú, Argentina</a:t>
            </a:r>
            <a:endParaRPr lang="es-ES" altLang="pt-BR" dirty="0"/>
          </a:p>
        </p:txBody>
      </p:sp>
    </p:spTree>
    <p:extLst>
      <p:ext uri="{BB962C8B-B14F-4D97-AF65-F5344CB8AC3E}">
        <p14:creationId xmlns:p14="http://schemas.microsoft.com/office/powerpoint/2010/main" val="1009475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4721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4721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0739"/>
            <a:ext cx="464840" cy="2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CBD5C5F3-8683-4350-A0C1-2B8060EA6C7F}" type="slidenum">
              <a:rPr lang="en-GB" altLang="pt-BR" smtClean="0"/>
              <a:pPr/>
              <a:t>‹#›</a:t>
            </a:fld>
            <a:endParaRPr lang="en-GB" alt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7704" y="6597352"/>
            <a:ext cx="50292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pt-BR" sz="10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lang="es-ES" dirty="0" err="1" smtClean="0"/>
              <a:t>ICAEEdu</a:t>
            </a:r>
            <a:r>
              <a:rPr lang="es-ES" dirty="0" smtClean="0"/>
              <a:t> 2018 | 24-29 June 2018 | Puerto Iguazú, Argentina</a:t>
            </a:r>
            <a:endParaRPr lang="es-ES" altLang="pt-BR" dirty="0"/>
          </a:p>
        </p:txBody>
      </p:sp>
    </p:spTree>
    <p:extLst>
      <p:ext uri="{BB962C8B-B14F-4D97-AF65-F5344CB8AC3E}">
        <p14:creationId xmlns:p14="http://schemas.microsoft.com/office/powerpoint/2010/main" val="507077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504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504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0" y="6610739"/>
            <a:ext cx="464840" cy="2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CBD5C5F3-8683-4350-A0C1-2B8060EA6C7F}" type="slidenum">
              <a:rPr lang="en-GB" altLang="pt-BR" smtClean="0"/>
              <a:pPr/>
              <a:t>‹#›</a:t>
            </a:fld>
            <a:endParaRPr lang="en-GB" alt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1907704" y="6597352"/>
            <a:ext cx="50292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pt-BR" sz="10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lang="es-ES" dirty="0" err="1" smtClean="0"/>
              <a:t>ICAEEdu</a:t>
            </a:r>
            <a:r>
              <a:rPr lang="es-ES" dirty="0" smtClean="0"/>
              <a:t> 2018 | 24-29 June 2018 | Puerto Iguazú, Argentina</a:t>
            </a:r>
            <a:endParaRPr lang="es-ES" altLang="pt-BR" dirty="0"/>
          </a:p>
        </p:txBody>
      </p:sp>
    </p:spTree>
    <p:extLst>
      <p:ext uri="{BB962C8B-B14F-4D97-AF65-F5344CB8AC3E}">
        <p14:creationId xmlns:p14="http://schemas.microsoft.com/office/powerpoint/2010/main" val="4009015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0739"/>
            <a:ext cx="464840" cy="2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CBD5C5F3-8683-4350-A0C1-2B8060EA6C7F}" type="slidenum">
              <a:rPr lang="en-GB" altLang="pt-BR" smtClean="0"/>
              <a:pPr/>
              <a:t>‹#›</a:t>
            </a:fld>
            <a:endParaRPr lang="en-GB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7704" y="6597352"/>
            <a:ext cx="50292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pt-BR" sz="10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lang="es-ES" dirty="0" err="1" smtClean="0"/>
              <a:t>ICAEEdu</a:t>
            </a:r>
            <a:r>
              <a:rPr lang="es-ES" dirty="0" smtClean="0"/>
              <a:t> 2018 | 24-29 June 2018 | Puerto Iguazú, Argentina</a:t>
            </a:r>
            <a:endParaRPr lang="es-ES" altLang="pt-BR" dirty="0"/>
          </a:p>
        </p:txBody>
      </p:sp>
    </p:spTree>
    <p:extLst>
      <p:ext uri="{BB962C8B-B14F-4D97-AF65-F5344CB8AC3E}">
        <p14:creationId xmlns:p14="http://schemas.microsoft.com/office/powerpoint/2010/main" val="2583601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0739"/>
            <a:ext cx="464840" cy="2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CBD5C5F3-8683-4350-A0C1-2B8060EA6C7F}" type="slidenum">
              <a:rPr lang="en-GB" altLang="pt-BR" smtClean="0"/>
              <a:pPr/>
              <a:t>‹#›</a:t>
            </a:fld>
            <a:endParaRPr lang="en-GB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7704" y="6597352"/>
            <a:ext cx="50292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pt-BR" sz="10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lang="es-ES" dirty="0" err="1" smtClean="0"/>
              <a:t>ICAEEdu</a:t>
            </a:r>
            <a:r>
              <a:rPr lang="es-ES" dirty="0" smtClean="0"/>
              <a:t> 2018 | 24-29 June 2018 | Puerto Iguazú, Argentina</a:t>
            </a:r>
            <a:endParaRPr lang="es-ES" altLang="pt-BR" dirty="0"/>
          </a:p>
        </p:txBody>
      </p:sp>
    </p:spTree>
    <p:extLst>
      <p:ext uri="{BB962C8B-B14F-4D97-AF65-F5344CB8AC3E}">
        <p14:creationId xmlns:p14="http://schemas.microsoft.com/office/powerpoint/2010/main" val="1018024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1802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0182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0739"/>
            <a:ext cx="464840" cy="2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CBD5C5F3-8683-4350-A0C1-2B8060EA6C7F}" type="slidenum">
              <a:rPr lang="en-GB" altLang="pt-BR" smtClean="0"/>
              <a:pPr/>
              <a:t>‹#›</a:t>
            </a:fld>
            <a:endParaRPr lang="en-GB" alt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7704" y="6597352"/>
            <a:ext cx="50292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pt-BR" sz="10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lang="es-ES" dirty="0" err="1" smtClean="0"/>
              <a:t>ICAEEdu</a:t>
            </a:r>
            <a:r>
              <a:rPr lang="es-ES" dirty="0" smtClean="0"/>
              <a:t> 2018 | 24-29 June 2018 | Puerto Iguazú, Argentina</a:t>
            </a:r>
            <a:endParaRPr lang="es-ES" altLang="pt-BR" dirty="0"/>
          </a:p>
        </p:txBody>
      </p:sp>
    </p:spTree>
    <p:extLst>
      <p:ext uri="{BB962C8B-B14F-4D97-AF65-F5344CB8AC3E}">
        <p14:creationId xmlns:p14="http://schemas.microsoft.com/office/powerpoint/2010/main" val="2661465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0739"/>
            <a:ext cx="464840" cy="2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CBD5C5F3-8683-4350-A0C1-2B8060EA6C7F}" type="slidenum">
              <a:rPr lang="en-GB" altLang="pt-BR" smtClean="0"/>
              <a:pPr/>
              <a:t>‹#›</a:t>
            </a:fld>
            <a:endParaRPr lang="en-GB" alt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7704" y="6597352"/>
            <a:ext cx="50292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pt-BR" sz="10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lang="es-ES" dirty="0" err="1" smtClean="0"/>
              <a:t>ICAEEdu</a:t>
            </a:r>
            <a:r>
              <a:rPr lang="es-ES" dirty="0" smtClean="0"/>
              <a:t> 2018 | 24-29 June 2018 | Puerto Iguazú, Argentina</a:t>
            </a:r>
            <a:endParaRPr lang="es-ES" altLang="pt-BR" dirty="0"/>
          </a:p>
        </p:txBody>
      </p:sp>
    </p:spTree>
    <p:extLst>
      <p:ext uri="{BB962C8B-B14F-4D97-AF65-F5344CB8AC3E}">
        <p14:creationId xmlns:p14="http://schemas.microsoft.com/office/powerpoint/2010/main" val="2550385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54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dirty="0" smtClean="0"/>
              <a:t>Click to edit Master text styles</a:t>
            </a:r>
          </a:p>
          <a:p>
            <a:pPr lvl="1"/>
            <a:r>
              <a:rPr lang="en-GB" altLang="pt-BR" dirty="0" smtClean="0"/>
              <a:t>Second level</a:t>
            </a:r>
          </a:p>
          <a:p>
            <a:pPr lvl="2"/>
            <a:r>
              <a:rPr lang="en-GB" altLang="pt-BR" dirty="0" smtClean="0"/>
              <a:t>Third level</a:t>
            </a:r>
          </a:p>
          <a:p>
            <a:pPr lvl="3"/>
            <a:r>
              <a:rPr lang="en-GB" altLang="pt-BR" dirty="0" smtClean="0"/>
              <a:t>Fourth level</a:t>
            </a:r>
          </a:p>
          <a:p>
            <a:pPr lvl="4"/>
            <a:r>
              <a:rPr lang="en-GB" altLang="pt-B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7704" y="6597352"/>
            <a:ext cx="50292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pt-BR" sz="1000" b="0" i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r>
              <a:rPr lang="es-ES" dirty="0" err="1" smtClean="0"/>
              <a:t>ICAEEdu</a:t>
            </a:r>
            <a:r>
              <a:rPr lang="es-ES" dirty="0" smtClean="0"/>
              <a:t> 2018 | 24-29 June 2018 | Puerto Iguazú, Argentina</a:t>
            </a:r>
            <a:endParaRPr lang="es-ES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0739"/>
            <a:ext cx="464840" cy="2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CBD5C5F3-8683-4350-A0C1-2B8060EA6C7F}" type="slidenum">
              <a:rPr lang="en-GB" altLang="pt-BR" smtClean="0"/>
              <a:pPr/>
              <a:t>‹#›</a:t>
            </a:fld>
            <a:endParaRPr lang="en-GB" altLang="pt-BR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365" y="33521"/>
            <a:ext cx="6239269" cy="641981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6453336"/>
            <a:ext cx="332656" cy="3326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/>
              <a:t>Paper Title</a:t>
            </a:r>
            <a:br>
              <a:rPr lang="en-GB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en-GB" sz="2800" dirty="0" smtClean="0"/>
              <a:t>Subtitle as needed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First Author’s Name</a:t>
            </a:r>
            <a:endParaRPr lang="pt-BR" dirty="0"/>
          </a:p>
          <a:p>
            <a:r>
              <a:rPr lang="en-US" dirty="0"/>
              <a:t>Second Author’s Name</a:t>
            </a:r>
            <a:endParaRPr lang="pt-BR" dirty="0"/>
          </a:p>
          <a:p>
            <a:r>
              <a:rPr lang="en-US" dirty="0"/>
              <a:t>Third Author’s Name</a:t>
            </a:r>
            <a:endParaRPr lang="pt-BR" dirty="0"/>
          </a:p>
          <a:p>
            <a:r>
              <a:rPr lang="en-US" dirty="0"/>
              <a:t>Fourth Author’s Name</a:t>
            </a:r>
            <a:endParaRPr lang="pt-BR" dirty="0"/>
          </a:p>
          <a:p>
            <a:r>
              <a:rPr lang="en-US" dirty="0"/>
              <a:t>Fifth Author’s Name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1907704" y="6597352"/>
            <a:ext cx="5029200" cy="216024"/>
          </a:xfrm>
        </p:spPr>
        <p:txBody>
          <a:bodyPr/>
          <a:lstStyle/>
          <a:p>
            <a:r>
              <a:rPr lang="es-ES" dirty="0" err="1" smtClean="0"/>
              <a:t>ICAEEdu</a:t>
            </a:r>
            <a:r>
              <a:rPr lang="es-ES" dirty="0"/>
              <a:t> 2018 | 24-29 June 2018 | Puerto Iguazú, Argentina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73551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References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[1] M. Shell, “How to use the </a:t>
            </a:r>
            <a:r>
              <a:rPr lang="en-US" sz="1800" dirty="0" err="1"/>
              <a:t>IEEETran</a:t>
            </a:r>
            <a:r>
              <a:rPr lang="en-US" sz="1800" dirty="0"/>
              <a:t>  </a:t>
            </a:r>
            <a:r>
              <a:rPr lang="en-US" sz="1800" dirty="0" err="1"/>
              <a:t>LatexClass</a:t>
            </a:r>
            <a:r>
              <a:rPr lang="en-US" sz="1800" dirty="0"/>
              <a:t>”, </a:t>
            </a:r>
            <a:r>
              <a:rPr lang="en-US" sz="1800" i="1" dirty="0"/>
              <a:t>Journal of  </a:t>
            </a:r>
            <a:r>
              <a:rPr lang="en-US" sz="1800" i="1" dirty="0" err="1"/>
              <a:t>LatexClass</a:t>
            </a:r>
            <a:r>
              <a:rPr lang="en-US" sz="1800" i="1" dirty="0"/>
              <a:t> files</a:t>
            </a:r>
            <a:r>
              <a:rPr lang="en-US" sz="1800" dirty="0"/>
              <a:t>, vol. 1, no. 8, pp. 1-22. August 2002.</a:t>
            </a:r>
            <a:endParaRPr lang="pt-BR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en-US" sz="1800" dirty="0"/>
              <a:t>2] G. O. Young, “Synthetic structure of industrial plastics”, </a:t>
            </a:r>
            <a:r>
              <a:rPr lang="en-US" sz="1800" i="1" dirty="0"/>
              <a:t>in Plastics</a:t>
            </a:r>
            <a:r>
              <a:rPr lang="en-US" sz="1800" dirty="0"/>
              <a:t>, 2nd ed. vol. 3, J. Peters, Ed. New York: McGraw-Hill, 1964, pp. 15-64.</a:t>
            </a:r>
            <a:endParaRPr lang="pt-BR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en-US" sz="1800" dirty="0"/>
              <a:t>3] W.-K. Chen, </a:t>
            </a:r>
            <a:r>
              <a:rPr lang="en-US" sz="1800" i="1" dirty="0"/>
              <a:t>Linear Networks and Systems</a:t>
            </a:r>
            <a:r>
              <a:rPr lang="en-US" sz="1800" dirty="0"/>
              <a:t>. Belmont. CA: Wadsworth, 1993, pp. 123-135.</a:t>
            </a:r>
            <a:endParaRPr lang="pt-BR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en-US" sz="1800" dirty="0"/>
              <a:t>4] H. Poor, </a:t>
            </a:r>
            <a:r>
              <a:rPr lang="en-US" sz="1800" i="1" dirty="0"/>
              <a:t>An Introduction to Signal Detection and Estimation</a:t>
            </a:r>
            <a:r>
              <a:rPr lang="en-US" sz="1800" dirty="0"/>
              <a:t>. New York: Springer-</a:t>
            </a:r>
            <a:r>
              <a:rPr lang="en-US" sz="1800" dirty="0" err="1"/>
              <a:t>Verlag</a:t>
            </a:r>
            <a:r>
              <a:rPr lang="en-US" sz="1800" dirty="0"/>
              <a:t>, 1985, </a:t>
            </a:r>
            <a:r>
              <a:rPr lang="en-US" sz="1800" dirty="0" err="1"/>
              <a:t>ch.</a:t>
            </a:r>
            <a:r>
              <a:rPr lang="en-US" sz="1800" dirty="0"/>
              <a:t> 4.</a:t>
            </a:r>
            <a:endParaRPr lang="pt-BR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en-US" sz="1800" dirty="0"/>
              <a:t>5] B. Smith, “An approach to graphs of linear forms”, unpublished.</a:t>
            </a:r>
            <a:endParaRPr lang="pt-BR" sz="1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1907704" y="6597352"/>
            <a:ext cx="5029200" cy="216024"/>
          </a:xfrm>
        </p:spPr>
        <p:txBody>
          <a:bodyPr/>
          <a:lstStyle/>
          <a:p>
            <a:r>
              <a:rPr lang="es-ES" dirty="0" err="1"/>
              <a:t>ICAEEdu</a:t>
            </a:r>
            <a:r>
              <a:rPr lang="es-ES" dirty="0"/>
              <a:t> 2018 | 24-29 June 2018 | Puerto Iguazú, Argentina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975703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3"/>
          </p:nvPr>
        </p:nvSpPr>
        <p:spPr>
          <a:xfrm>
            <a:off x="1907704" y="6597352"/>
            <a:ext cx="5029200" cy="216024"/>
          </a:xfrm>
        </p:spPr>
        <p:txBody>
          <a:bodyPr/>
          <a:lstStyle/>
          <a:p>
            <a:r>
              <a:rPr lang="es-ES" dirty="0" err="1"/>
              <a:t>ICAEEdu</a:t>
            </a:r>
            <a:r>
              <a:rPr lang="es-ES" dirty="0"/>
              <a:t> 2018 | 24-29 June 2018 | Puerto Iguazú, Argentina</a:t>
            </a:r>
            <a:endParaRPr lang="pt-BR" altLang="pt-BR" dirty="0"/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685800" y="1981200"/>
            <a:ext cx="7772400" cy="454414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FontTx/>
              <a:buNone/>
            </a:pPr>
            <a:endParaRPr lang="en-US" sz="1800" kern="0" dirty="0" smtClean="0"/>
          </a:p>
          <a:p>
            <a:pPr marL="0" indent="0" algn="ctr">
              <a:buFontTx/>
              <a:buNone/>
            </a:pPr>
            <a:endParaRPr lang="en-US" sz="1800" kern="0" dirty="0"/>
          </a:p>
          <a:p>
            <a:pPr marL="0" indent="0" algn="ctr">
              <a:buFontTx/>
              <a:buNone/>
            </a:pPr>
            <a:r>
              <a:rPr lang="en-US" sz="2800" kern="0" dirty="0" smtClean="0"/>
              <a:t>Thanks!</a:t>
            </a:r>
          </a:p>
          <a:p>
            <a:pPr marL="0" indent="0" algn="ctr">
              <a:buFontTx/>
              <a:buNone/>
            </a:pPr>
            <a:endParaRPr lang="en-US" sz="1800" kern="0" dirty="0"/>
          </a:p>
          <a:p>
            <a:pPr marL="0" indent="0" algn="ctr">
              <a:buFontTx/>
              <a:buNone/>
            </a:pPr>
            <a:r>
              <a:rPr lang="en-US" sz="1800" baseline="30000" dirty="0"/>
              <a:t>1</a:t>
            </a:r>
            <a:r>
              <a:rPr lang="en-US" sz="1800" dirty="0"/>
              <a:t>E-mail address of the </a:t>
            </a:r>
            <a:r>
              <a:rPr lang="en-US" sz="1800" dirty="0" smtClean="0"/>
              <a:t>Speaker</a:t>
            </a:r>
          </a:p>
          <a:p>
            <a:pPr marL="0" indent="0" algn="ctr">
              <a:buFontTx/>
              <a:buNone/>
            </a:pPr>
            <a:endParaRPr lang="en-US" sz="1800" dirty="0" smtClean="0"/>
          </a:p>
          <a:p>
            <a:pPr marL="0" indent="0" algn="ctr">
              <a:buFontTx/>
              <a:buNone/>
            </a:pPr>
            <a:r>
              <a:rPr lang="en-US" sz="1800" dirty="0" smtClean="0"/>
              <a:t>Department </a:t>
            </a:r>
            <a:r>
              <a:rPr lang="en-US" sz="1800" dirty="0"/>
              <a:t>name </a:t>
            </a:r>
            <a:r>
              <a:rPr lang="en-US" sz="1800" dirty="0" smtClean="0"/>
              <a:t>of the Speaker</a:t>
            </a:r>
          </a:p>
          <a:p>
            <a:pPr marL="0" indent="0" algn="ctr">
              <a:buFontTx/>
              <a:buNone/>
            </a:pPr>
            <a:endParaRPr lang="en-US" sz="1800" dirty="0" smtClean="0"/>
          </a:p>
          <a:p>
            <a:pPr marL="0" indent="0" algn="ctr">
              <a:buFontTx/>
              <a:buNone/>
            </a:pPr>
            <a:r>
              <a:rPr lang="en-US" sz="1800" dirty="0" smtClean="0"/>
              <a:t>City/Country</a:t>
            </a:r>
            <a:endParaRPr lang="pt-BR" sz="1800" kern="0" dirty="0"/>
          </a:p>
        </p:txBody>
      </p:sp>
    </p:spTree>
    <p:extLst>
      <p:ext uri="{BB962C8B-B14F-4D97-AF65-F5344CB8AC3E}">
        <p14:creationId xmlns:p14="http://schemas.microsoft.com/office/powerpoint/2010/main" val="3967381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Purpose/Hypothesis</a:t>
            </a:r>
            <a:endParaRPr lang="pt-BR" dirty="0" smtClean="0"/>
          </a:p>
          <a:p>
            <a:r>
              <a:rPr lang="en-US" dirty="0" smtClean="0"/>
              <a:t>Design/Method</a:t>
            </a:r>
            <a:endParaRPr lang="pt-BR" dirty="0" smtClean="0"/>
          </a:p>
          <a:p>
            <a:r>
              <a:rPr lang="en-US" dirty="0" smtClean="0"/>
              <a:t>Results</a:t>
            </a:r>
            <a:endParaRPr lang="pt-BR" dirty="0" smtClean="0"/>
          </a:p>
          <a:p>
            <a:r>
              <a:rPr lang="en-US" dirty="0" smtClean="0"/>
              <a:t>Conclusions</a:t>
            </a:r>
          </a:p>
          <a:p>
            <a:r>
              <a:rPr lang="pt-BR" dirty="0" err="1" smtClean="0"/>
              <a:t>References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1907704" y="6597352"/>
            <a:ext cx="5029200" cy="216024"/>
          </a:xfrm>
        </p:spPr>
        <p:txBody>
          <a:bodyPr/>
          <a:lstStyle/>
          <a:p>
            <a:r>
              <a:rPr lang="es-ES" dirty="0" err="1" smtClean="0"/>
              <a:t>ICAEEdu</a:t>
            </a:r>
            <a:r>
              <a:rPr lang="es-ES" dirty="0"/>
              <a:t> 2018 | 24-29 June 2018 | Puerto Iguazú, Argentina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943155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1</a:t>
            </a:r>
          </a:p>
          <a:p>
            <a:r>
              <a:rPr lang="en-US" dirty="0" smtClean="0"/>
              <a:t>Line 2</a:t>
            </a:r>
          </a:p>
          <a:p>
            <a:r>
              <a:rPr lang="en-US" dirty="0" smtClean="0"/>
              <a:t>Line 3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1907704" y="6597352"/>
            <a:ext cx="5029200" cy="216024"/>
          </a:xfrm>
        </p:spPr>
        <p:txBody>
          <a:bodyPr/>
          <a:lstStyle/>
          <a:p>
            <a:r>
              <a:rPr lang="es-ES" dirty="0" err="1"/>
              <a:t>ICAEEdu</a:t>
            </a:r>
            <a:r>
              <a:rPr lang="es-ES" dirty="0"/>
              <a:t> 2018 | 24-29 June 2018 | Puerto Iguazú, Argentina</a:t>
            </a:r>
            <a:endParaRPr lang="pt-BR" altLang="pt-BR" dirty="0"/>
          </a:p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958715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1907704" y="6597352"/>
            <a:ext cx="5029200" cy="216024"/>
          </a:xfrm>
        </p:spPr>
        <p:txBody>
          <a:bodyPr/>
          <a:lstStyle/>
          <a:p>
            <a:r>
              <a:rPr lang="es-ES" dirty="0" err="1"/>
              <a:t>ICAEEdu</a:t>
            </a:r>
            <a:r>
              <a:rPr lang="es-ES" dirty="0"/>
              <a:t> 2018 | 24-29 June 2018 | Puerto Iguazú, Argentina</a:t>
            </a:r>
            <a:endParaRPr lang="pt-BR" alt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44144"/>
          </a:xfrm>
        </p:spPr>
        <p:txBody>
          <a:bodyPr/>
          <a:lstStyle/>
          <a:p>
            <a:r>
              <a:rPr lang="en-US" dirty="0" smtClean="0"/>
              <a:t>Line 1</a:t>
            </a:r>
          </a:p>
          <a:p>
            <a:r>
              <a:rPr lang="en-US" dirty="0" smtClean="0"/>
              <a:t>Line 2</a:t>
            </a:r>
          </a:p>
          <a:p>
            <a:r>
              <a:rPr lang="en-US" dirty="0" smtClean="0"/>
              <a:t>Line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1314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Purpose/Hypothesis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1</a:t>
            </a:r>
          </a:p>
          <a:p>
            <a:r>
              <a:rPr lang="en-US" dirty="0" smtClean="0"/>
              <a:t>Line 2</a:t>
            </a:r>
          </a:p>
          <a:p>
            <a:r>
              <a:rPr lang="en-US" dirty="0" smtClean="0"/>
              <a:t>Line 3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1907704" y="6597352"/>
            <a:ext cx="5029200" cy="216024"/>
          </a:xfrm>
        </p:spPr>
        <p:txBody>
          <a:bodyPr/>
          <a:lstStyle/>
          <a:p>
            <a:r>
              <a:rPr lang="es-ES" dirty="0" err="1"/>
              <a:t>ICAEEdu</a:t>
            </a:r>
            <a:r>
              <a:rPr lang="es-ES" dirty="0"/>
              <a:t> 2018 | 24-29 June 2018 | Puerto Iguazú, Argentina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361544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Purpose/Hypothesis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200" dirty="0" smtClean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 smtClean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 smtClean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 smtClean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 smtClean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1800" dirty="0" smtClean="0"/>
              <a:t>Figure 1. The label of the figure should be placed here.</a:t>
            </a:r>
            <a:endParaRPr lang="pt-BR" sz="1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1907704" y="6597352"/>
            <a:ext cx="5029200" cy="216024"/>
          </a:xfrm>
        </p:spPr>
        <p:txBody>
          <a:bodyPr/>
          <a:lstStyle/>
          <a:p>
            <a:r>
              <a:rPr lang="es-ES" dirty="0" err="1"/>
              <a:t>ICAEEdu</a:t>
            </a:r>
            <a:r>
              <a:rPr lang="es-ES" dirty="0"/>
              <a:t> 2018 | 24-29 June 2018 | Puerto Iguazú, Argentina</a:t>
            </a:r>
            <a:endParaRPr lang="pt-BR" altLang="pt-BR" dirty="0"/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176150"/>
            <a:ext cx="3413090" cy="341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082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Design/Method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1</a:t>
            </a:r>
          </a:p>
          <a:p>
            <a:r>
              <a:rPr lang="en-US" dirty="0" smtClean="0"/>
              <a:t>Line 2</a:t>
            </a:r>
          </a:p>
          <a:p>
            <a:r>
              <a:rPr lang="en-US" dirty="0" smtClean="0"/>
              <a:t>Line 3</a:t>
            </a:r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1907704" y="6597352"/>
            <a:ext cx="5029200" cy="216024"/>
          </a:xfrm>
        </p:spPr>
        <p:txBody>
          <a:bodyPr/>
          <a:lstStyle/>
          <a:p>
            <a:r>
              <a:rPr lang="es-ES" dirty="0" err="1"/>
              <a:t>ICAEEdu</a:t>
            </a:r>
            <a:r>
              <a:rPr lang="es-ES" dirty="0"/>
              <a:t> 2018 | 24-29 June 2018 | Puerto Iguazú, Argentina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96052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800" dirty="0"/>
              <a:t>Table 1. Sizes and fonts types.</a:t>
            </a:r>
            <a:endParaRPr lang="pt-BR" sz="1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1907704" y="6597352"/>
            <a:ext cx="5029200" cy="216024"/>
          </a:xfrm>
        </p:spPr>
        <p:txBody>
          <a:bodyPr/>
          <a:lstStyle/>
          <a:p>
            <a:r>
              <a:rPr lang="es-ES" dirty="0" err="1"/>
              <a:t>ICAEEdu</a:t>
            </a:r>
            <a:r>
              <a:rPr lang="es-ES" dirty="0"/>
              <a:t> 2018 | 24-29 June 2018 | Puerto Iguazú, Argentina</a:t>
            </a:r>
            <a:endParaRPr lang="pt-BR" alt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246045"/>
              </p:ext>
            </p:extLst>
          </p:nvPr>
        </p:nvGraphicFramePr>
        <p:xfrm>
          <a:off x="539552" y="2722592"/>
          <a:ext cx="8280919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3309"/>
                <a:gridCol w="2005535"/>
                <a:gridCol w="2242075"/>
              </a:tblGrid>
              <a:tr h="51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Text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Size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Style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97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Title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40 </a:t>
                      </a:r>
                      <a:r>
                        <a:rPr lang="pt-BR" sz="1800" dirty="0" err="1">
                          <a:effectLst/>
                        </a:rPr>
                        <a:t>pt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 smtClean="0">
                          <a:effectLst/>
                        </a:rPr>
                        <a:t>Bold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Subtitle</a:t>
                      </a:r>
                      <a:r>
                        <a:rPr lang="pt-BR" sz="1800" dirty="0">
                          <a:effectLst/>
                        </a:rPr>
                        <a:t> as </a:t>
                      </a:r>
                      <a:r>
                        <a:rPr lang="pt-BR" sz="1800" dirty="0" err="1">
                          <a:effectLst/>
                        </a:rPr>
                        <a:t>needed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28 </a:t>
                      </a:r>
                      <a:r>
                        <a:rPr lang="pt-BR" sz="1800" dirty="0" err="1">
                          <a:effectLst/>
                        </a:rPr>
                        <a:t>pt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 smtClean="0">
                          <a:effectLst/>
                        </a:rPr>
                        <a:t>Bold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Author's</a:t>
                      </a:r>
                      <a:r>
                        <a:rPr lang="pt-BR" sz="1800" dirty="0">
                          <a:effectLst/>
                        </a:rPr>
                        <a:t> </a:t>
                      </a:r>
                      <a:r>
                        <a:rPr lang="pt-BR" sz="1800" dirty="0" err="1">
                          <a:effectLst/>
                        </a:rPr>
                        <a:t>Name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22 </a:t>
                      </a:r>
                      <a:r>
                        <a:rPr lang="pt-BR" sz="1800" dirty="0" err="1">
                          <a:effectLst/>
                        </a:rPr>
                        <a:t>pt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Normal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Main</a:t>
                      </a:r>
                      <a:r>
                        <a:rPr lang="pt-BR" sz="1800" dirty="0">
                          <a:effectLst/>
                        </a:rPr>
                        <a:t> </a:t>
                      </a:r>
                      <a:r>
                        <a:rPr lang="pt-BR" sz="1800" dirty="0" err="1">
                          <a:effectLst/>
                        </a:rPr>
                        <a:t>Text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22 </a:t>
                      </a:r>
                      <a:r>
                        <a:rPr lang="pt-BR" sz="1800" dirty="0" err="1">
                          <a:effectLst/>
                        </a:rPr>
                        <a:t>pt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Normal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7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Title</a:t>
                      </a:r>
                      <a:r>
                        <a:rPr lang="pt-BR" sz="1800" dirty="0">
                          <a:effectLst/>
                        </a:rPr>
                        <a:t> </a:t>
                      </a:r>
                      <a:r>
                        <a:rPr lang="pt-BR" sz="1800" dirty="0" err="1">
                          <a:effectLst/>
                        </a:rPr>
                        <a:t>of</a:t>
                      </a:r>
                      <a:r>
                        <a:rPr lang="pt-BR" sz="1800" dirty="0">
                          <a:effectLst/>
                        </a:rPr>
                        <a:t> </a:t>
                      </a:r>
                      <a:r>
                        <a:rPr lang="pt-BR" sz="1800" dirty="0" err="1">
                          <a:effectLst/>
                        </a:rPr>
                        <a:t>the</a:t>
                      </a:r>
                      <a:r>
                        <a:rPr lang="pt-BR" sz="1800" dirty="0">
                          <a:effectLst/>
                        </a:rPr>
                        <a:t> </a:t>
                      </a:r>
                      <a:r>
                        <a:rPr lang="pt-BR" sz="1800" dirty="0" err="1">
                          <a:effectLst/>
                        </a:rPr>
                        <a:t>Sections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36 </a:t>
                      </a:r>
                      <a:r>
                        <a:rPr lang="pt-BR" sz="1800" dirty="0" err="1" smtClean="0">
                          <a:effectLst/>
                        </a:rPr>
                        <a:t>pt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Normal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Figure’s</a:t>
                      </a:r>
                      <a:r>
                        <a:rPr lang="pt-BR" sz="1800" dirty="0">
                          <a:effectLst/>
                        </a:rPr>
                        <a:t> </a:t>
                      </a:r>
                      <a:r>
                        <a:rPr lang="pt-BR" sz="1800" dirty="0" err="1">
                          <a:effectLst/>
                        </a:rPr>
                        <a:t>Label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18 </a:t>
                      </a:r>
                      <a:r>
                        <a:rPr lang="pt-BR" sz="1800" dirty="0" err="1">
                          <a:effectLst/>
                        </a:rPr>
                        <a:t>pt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Normal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Table’s</a:t>
                      </a:r>
                      <a:r>
                        <a:rPr lang="pt-BR" sz="1800" dirty="0">
                          <a:effectLst/>
                        </a:rPr>
                        <a:t> </a:t>
                      </a:r>
                      <a:r>
                        <a:rPr lang="pt-BR" sz="1800" dirty="0" err="1">
                          <a:effectLst/>
                        </a:rPr>
                        <a:t>Label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18 </a:t>
                      </a:r>
                      <a:r>
                        <a:rPr lang="pt-BR" sz="1800" dirty="0" err="1" smtClean="0">
                          <a:effectLst/>
                        </a:rPr>
                        <a:t>pt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Normal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Table</a:t>
                      </a:r>
                      <a:r>
                        <a:rPr lang="pt-BR" sz="1800" dirty="0">
                          <a:effectLst/>
                        </a:rPr>
                        <a:t> </a:t>
                      </a:r>
                      <a:r>
                        <a:rPr lang="pt-BR" sz="1800" dirty="0" err="1">
                          <a:effectLst/>
                        </a:rPr>
                        <a:t>Text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18 </a:t>
                      </a:r>
                      <a:r>
                        <a:rPr lang="pt-BR" sz="1800" dirty="0" err="1" smtClean="0">
                          <a:effectLst/>
                        </a:rPr>
                        <a:t>pt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Normal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>
                          <a:effectLst/>
                        </a:rPr>
                        <a:t>References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18 </a:t>
                      </a:r>
                      <a:r>
                        <a:rPr lang="pt-BR" sz="1800" dirty="0" err="1" smtClean="0">
                          <a:effectLst/>
                        </a:rPr>
                        <a:t>pt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Normal</a:t>
                      </a:r>
                      <a:endParaRPr lang="pt-B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969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1</a:t>
            </a:r>
          </a:p>
          <a:p>
            <a:r>
              <a:rPr lang="en-US" dirty="0" smtClean="0"/>
              <a:t>Line 2</a:t>
            </a:r>
          </a:p>
          <a:p>
            <a:r>
              <a:rPr lang="en-US" dirty="0" smtClean="0"/>
              <a:t>Line 3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1907704" y="6597352"/>
            <a:ext cx="5029200" cy="216024"/>
          </a:xfrm>
        </p:spPr>
        <p:txBody>
          <a:bodyPr/>
          <a:lstStyle/>
          <a:p>
            <a:r>
              <a:rPr lang="es-ES" dirty="0" err="1"/>
              <a:t>ICAEEdu</a:t>
            </a:r>
            <a:r>
              <a:rPr lang="es-ES" dirty="0"/>
              <a:t> 2018 | 24-29 June 2018 | Puerto Iguazú, Argentina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70263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4483</TotalTime>
  <Words>305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Default Design</vt:lpstr>
      <vt:lpstr>Paper Title  Subtitle as needed</vt:lpstr>
      <vt:lpstr>Outlines</vt:lpstr>
      <vt:lpstr>Introduction</vt:lpstr>
      <vt:lpstr>Background</vt:lpstr>
      <vt:lpstr>Purpose/Hypothesis</vt:lpstr>
      <vt:lpstr>Purpose/Hypothesis</vt:lpstr>
      <vt:lpstr>Design/Method</vt:lpstr>
      <vt:lpstr>Results</vt:lpstr>
      <vt:lpstr>Conclusions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  Subtitle as needed</dc:title>
  <dc:creator>Dr. Getúlio Júnior</dc:creator>
  <cp:lastModifiedBy>Ricardo Henrique Fonseca Alves</cp:lastModifiedBy>
  <cp:revision>3</cp:revision>
  <cp:lastPrinted>2007-12-31T22:29:08Z</cp:lastPrinted>
  <dcterms:created xsi:type="dcterms:W3CDTF">2008-12-10T13:26:44Z</dcterms:created>
  <dcterms:modified xsi:type="dcterms:W3CDTF">2018-06-19T15:57:51Z</dcterms:modified>
</cp:coreProperties>
</file>